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4" r:id="rId8"/>
    <p:sldId id="265" r:id="rId9"/>
    <p:sldId id="266" r:id="rId10"/>
    <p:sldId id="267" r:id="rId11"/>
    <p:sldId id="268" r:id="rId12"/>
    <p:sldId id="262" r:id="rId13"/>
    <p:sldId id="263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34" autoAdjust="0"/>
    <p:restoredTop sz="94660"/>
  </p:normalViewPr>
  <p:slideViewPr>
    <p:cSldViewPr>
      <p:cViewPr varScale="1">
        <p:scale>
          <a:sx n="74" d="100"/>
          <a:sy n="74" d="100"/>
        </p:scale>
        <p:origin x="-10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2DBE26-B2C3-49F9-B75B-FBB3CACAF814}" type="datetimeFigureOut">
              <a:rPr lang="pl-PL" smtClean="0"/>
              <a:pPr/>
              <a:t>2016-02-08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2DD74-D590-4141-91F2-AA6908D4EEF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Nowy Rok 2016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l-PL" dirty="0" smtClean="0"/>
              <a:t>Wydarzenia w klasie I d</a:t>
            </a:r>
            <a:endParaRPr lang="pl-PL" dirty="0"/>
          </a:p>
        </p:txBody>
      </p:sp>
      <p:pic>
        <p:nvPicPr>
          <p:cNvPr id="27650" name="Picture 2" descr="https://encrypted-tbn1.gstatic.com/images?q=tbn:ANd9GcTGZPQmxxNbG3lWtjKTyPDNfdk12reNMEcmnkZENCiyx4BXI85Y4eeAQT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5476" y="1340768"/>
            <a:ext cx="1363198" cy="11803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Byliśmy wspaniali </a:t>
            </a:r>
            <a:endParaRPr lang="pl-PL" dirty="0"/>
          </a:p>
        </p:txBody>
      </p:sp>
      <p:pic>
        <p:nvPicPr>
          <p:cNvPr id="11266" name="Picture 2" descr="C:\Users\Admin\Desktop\styczeń\SAM_03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369819"/>
            <a:ext cx="8640960" cy="48645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Admin\Desktop\styczeń\SAM_036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87" y="548680"/>
            <a:ext cx="8769050" cy="54541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Uczymy się wytrwale </a:t>
            </a:r>
            <a:endParaRPr lang="pl-PL" dirty="0"/>
          </a:p>
        </p:txBody>
      </p:sp>
      <p:pic>
        <p:nvPicPr>
          <p:cNvPr id="6146" name="Picture 2" descr="C:\Users\Admin\Desktop\styczeń\SAM_03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84784"/>
            <a:ext cx="8748464" cy="492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styczeń\SAM_03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1" y="476672"/>
            <a:ext cx="8844551" cy="552619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Nadszedł czas zabawy </a:t>
            </a:r>
            <a:endParaRPr lang="pl-PL" dirty="0"/>
          </a:p>
        </p:txBody>
      </p:sp>
      <p:pic>
        <p:nvPicPr>
          <p:cNvPr id="13314" name="Picture 2" descr="C:\Users\Admin\Desktop\styczeń\SAM_036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748464" cy="492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Bal karnawałowy </a:t>
            </a:r>
            <a:endParaRPr lang="pl-PL" dirty="0"/>
          </a:p>
        </p:txBody>
      </p:sp>
      <p:pic>
        <p:nvPicPr>
          <p:cNvPr id="14338" name="Picture 2" descr="C:\Users\Admin\Desktop\styczeń\SAM_03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1180"/>
            <a:ext cx="3600400" cy="5500085"/>
          </a:xfrm>
          <a:prstGeom prst="rect">
            <a:avLst/>
          </a:prstGeom>
          <a:noFill/>
        </p:spPr>
      </p:pic>
      <p:pic>
        <p:nvPicPr>
          <p:cNvPr id="14339" name="Picture 3" descr="C:\Users\Admin\Desktop\styczeń\SAM_03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268760"/>
            <a:ext cx="3816424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Nasze przebrania </a:t>
            </a:r>
            <a:endParaRPr lang="pl-PL" dirty="0"/>
          </a:p>
        </p:txBody>
      </p:sp>
      <p:pic>
        <p:nvPicPr>
          <p:cNvPr id="15362" name="Picture 2" descr="C:\Users\Admin\Desktop\styczeń\SAM_039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8435" y="1412776"/>
            <a:ext cx="2918725" cy="5184576"/>
          </a:xfrm>
          <a:prstGeom prst="rect">
            <a:avLst/>
          </a:prstGeom>
          <a:noFill/>
        </p:spPr>
      </p:pic>
      <p:pic>
        <p:nvPicPr>
          <p:cNvPr id="15363" name="Picture 3" descr="C:\Users\Admin\Desktop\styczeń\SAM_0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412776"/>
            <a:ext cx="2918725" cy="5184576"/>
          </a:xfrm>
          <a:prstGeom prst="rect">
            <a:avLst/>
          </a:prstGeom>
          <a:noFill/>
        </p:spPr>
      </p:pic>
      <p:pic>
        <p:nvPicPr>
          <p:cNvPr id="15364" name="Picture 4" descr="C:\Users\Admin\Desktop\styczeń\SAM_0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3630" y="1412776"/>
            <a:ext cx="2943846" cy="522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dmin\Desktop\styczeń\SAM_03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32656"/>
            <a:ext cx="3456384" cy="6139629"/>
          </a:xfrm>
          <a:prstGeom prst="rect">
            <a:avLst/>
          </a:prstGeom>
          <a:noFill/>
        </p:spPr>
      </p:pic>
      <p:pic>
        <p:nvPicPr>
          <p:cNvPr id="16387" name="Picture 3" descr="C:\Users\Admin\Desktop\styczeń\SAM_03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260648"/>
            <a:ext cx="3517724" cy="62485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Kto to ???</a:t>
            </a:r>
            <a:endParaRPr lang="pl-PL" dirty="0"/>
          </a:p>
        </p:txBody>
      </p:sp>
      <p:pic>
        <p:nvPicPr>
          <p:cNvPr id="17410" name="Picture 2" descr="C:\Users\Admin\Desktop\styczeń\SAM_038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50" y="1412776"/>
            <a:ext cx="2961207" cy="5260038"/>
          </a:xfrm>
          <a:prstGeom prst="rect">
            <a:avLst/>
          </a:prstGeom>
          <a:noFill/>
        </p:spPr>
      </p:pic>
      <p:pic>
        <p:nvPicPr>
          <p:cNvPr id="17411" name="Picture 3" descr="C:\Users\Admin\Desktop\styczeń\SAM_03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2160" y="1340768"/>
            <a:ext cx="2903308" cy="5157192"/>
          </a:xfrm>
          <a:prstGeom prst="rect">
            <a:avLst/>
          </a:prstGeom>
          <a:noFill/>
        </p:spPr>
      </p:pic>
      <p:pic>
        <p:nvPicPr>
          <p:cNvPr id="17412" name="Picture 4" descr="C:\Users\Admin\Desktop\styczeń\SAM_037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59907" y="1556792"/>
            <a:ext cx="2594421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dmin\Desktop\styczeń\SAM_03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015268" cy="5184576"/>
          </a:xfrm>
          <a:prstGeom prst="rect">
            <a:avLst/>
          </a:prstGeom>
          <a:noFill/>
        </p:spPr>
      </p:pic>
      <p:pic>
        <p:nvPicPr>
          <p:cNvPr id="18435" name="Picture 3" descr="C:\Users\Admin\Desktop\styczeń\SAM_0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836712"/>
            <a:ext cx="3080876" cy="5184576"/>
          </a:xfrm>
          <a:prstGeom prst="rect">
            <a:avLst/>
          </a:prstGeom>
          <a:noFill/>
        </p:spPr>
      </p:pic>
      <p:pic>
        <p:nvPicPr>
          <p:cNvPr id="18436" name="Picture 4" descr="C:\Users\Admin\Desktop\styczeń\SAM_03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836712"/>
            <a:ext cx="2771800" cy="52116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Styczniowe przygotowania</a:t>
            </a:r>
            <a:endParaRPr lang="pl-PL" dirty="0"/>
          </a:p>
        </p:txBody>
      </p:sp>
      <p:pic>
        <p:nvPicPr>
          <p:cNvPr id="1026" name="Picture 2" descr="C:\Users\Admin\Desktop\styczeń\SAM_03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441991" cy="47525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dmin\Desktop\styczeń\SAM_03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384376" cy="6011720"/>
          </a:xfrm>
          <a:prstGeom prst="rect">
            <a:avLst/>
          </a:prstGeom>
          <a:noFill/>
        </p:spPr>
      </p:pic>
      <p:pic>
        <p:nvPicPr>
          <p:cNvPr id="19459" name="Picture 3" descr="C:\Users\Admin\Desktop\styczeń\SAM_03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60648"/>
            <a:ext cx="3456384" cy="61396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dmin\Desktop\styczeń\SAM_03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1889862" cy="3356992"/>
          </a:xfrm>
          <a:prstGeom prst="rect">
            <a:avLst/>
          </a:prstGeom>
          <a:noFill/>
        </p:spPr>
      </p:pic>
      <p:pic>
        <p:nvPicPr>
          <p:cNvPr id="20483" name="Picture 3" descr="C:\Users\Admin\Desktop\styczeń\SAM_03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88640"/>
            <a:ext cx="1905279" cy="3384376"/>
          </a:xfrm>
          <a:prstGeom prst="rect">
            <a:avLst/>
          </a:prstGeom>
          <a:noFill/>
        </p:spPr>
      </p:pic>
      <p:pic>
        <p:nvPicPr>
          <p:cNvPr id="20484" name="Picture 4" descr="C:\Users\Admin\Desktop\styczeń\SAM_038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1887144" cy="3352164"/>
          </a:xfrm>
          <a:prstGeom prst="rect">
            <a:avLst/>
          </a:prstGeom>
          <a:noFill/>
        </p:spPr>
      </p:pic>
      <p:pic>
        <p:nvPicPr>
          <p:cNvPr id="20485" name="Picture 5" descr="C:\Users\Admin\Desktop\styczeń\SAM_038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188640"/>
            <a:ext cx="1891943" cy="3360689"/>
          </a:xfrm>
          <a:prstGeom prst="rect">
            <a:avLst/>
          </a:prstGeom>
          <a:noFill/>
        </p:spPr>
      </p:pic>
      <p:pic>
        <p:nvPicPr>
          <p:cNvPr id="20486" name="Picture 6" descr="C:\Users\Admin\Desktop\styczeń\SAM_03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73016"/>
            <a:ext cx="1768249" cy="3140968"/>
          </a:xfrm>
          <a:prstGeom prst="rect">
            <a:avLst/>
          </a:prstGeom>
          <a:noFill/>
        </p:spPr>
      </p:pic>
      <p:pic>
        <p:nvPicPr>
          <p:cNvPr id="20487" name="Picture 7" descr="C:\Users\Admin\Desktop\styczeń\SAM_037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843808" y="3667426"/>
            <a:ext cx="5400600" cy="30403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Konkurs kaligraficzny</a:t>
            </a:r>
            <a:endParaRPr lang="pl-PL" dirty="0"/>
          </a:p>
        </p:txBody>
      </p:sp>
      <p:pic>
        <p:nvPicPr>
          <p:cNvPr id="22530" name="Picture 2" descr="C:\Users\Admin\Desktop\styczeń\SAM_03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94910"/>
            <a:ext cx="8424936" cy="47429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Klasowy konkurs recytatorski</a:t>
            </a:r>
            <a:endParaRPr lang="pl-PL" dirty="0"/>
          </a:p>
        </p:txBody>
      </p:sp>
      <p:pic>
        <p:nvPicPr>
          <p:cNvPr id="23554" name="Picture 2" descr="C:\Users\Admin\Desktop\styczeń\SAM_03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245073"/>
            <a:ext cx="2972597" cy="5280271"/>
          </a:xfrm>
          <a:prstGeom prst="rect">
            <a:avLst/>
          </a:prstGeom>
          <a:noFill/>
        </p:spPr>
      </p:pic>
      <p:pic>
        <p:nvPicPr>
          <p:cNvPr id="23555" name="Picture 3" descr="C:\Users\Admin\Desktop\styczeń\SAM_039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196752"/>
            <a:ext cx="2899041" cy="5149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dmin\Desktop\styczeń\SAM_0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3564662" cy="6331966"/>
          </a:xfrm>
          <a:prstGeom prst="rect">
            <a:avLst/>
          </a:prstGeom>
          <a:noFill/>
        </p:spPr>
      </p:pic>
      <p:pic>
        <p:nvPicPr>
          <p:cNvPr id="24579" name="Picture 3" descr="C:\Users\Admin\Desktop\styczeń\SAM_04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3470838" cy="61653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dmin\Desktop\styczeń\SAM_0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48846"/>
            <a:ext cx="3655392" cy="6493130"/>
          </a:xfrm>
          <a:prstGeom prst="rect">
            <a:avLst/>
          </a:prstGeom>
          <a:noFill/>
        </p:spPr>
      </p:pic>
      <p:pic>
        <p:nvPicPr>
          <p:cNvPr id="25603" name="Picture 3" descr="C:\Users\Admin\Desktop\styczeń\SAM_0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206734"/>
            <a:ext cx="3557143" cy="63186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dmin\Desktop\styczeń\SAM_04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88640"/>
            <a:ext cx="3600400" cy="6395448"/>
          </a:xfrm>
          <a:prstGeom prst="rect">
            <a:avLst/>
          </a:prstGeom>
          <a:noFill/>
        </p:spPr>
      </p:pic>
      <p:pic>
        <p:nvPicPr>
          <p:cNvPr id="26627" name="Picture 3" descr="C:\Users\Admin\Desktop\styczeń\SAM_04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88640"/>
            <a:ext cx="3632989" cy="64533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Czas na ferie </a:t>
            </a:r>
            <a:endParaRPr lang="pl-PL" dirty="0"/>
          </a:p>
        </p:txBody>
      </p:sp>
      <p:pic>
        <p:nvPicPr>
          <p:cNvPr id="1026" name="Picture 2" descr="https://encrypted-tbn0.gstatic.com/images?q=tbn:ANd9GcT8Yx_oke9WYuFydtuC-kRBtNl_vBZ-vWaHtFJAGNWR7oxxLrA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556792"/>
            <a:ext cx="4680520" cy="4953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Próby z klasą I b i </a:t>
            </a:r>
            <a:r>
              <a:rPr lang="pl-PL" dirty="0" err="1" smtClean="0"/>
              <a:t>I</a:t>
            </a:r>
            <a:r>
              <a:rPr lang="pl-PL" dirty="0" smtClean="0"/>
              <a:t> e</a:t>
            </a:r>
            <a:endParaRPr lang="pl-PL" dirty="0"/>
          </a:p>
        </p:txBody>
      </p:sp>
      <p:pic>
        <p:nvPicPr>
          <p:cNvPr id="2050" name="Picture 2" descr="C:\Users\Admin\Desktop\styczeń\SAM_035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412776"/>
            <a:ext cx="8820472" cy="4965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styczeń\SAM_0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186" y="620688"/>
            <a:ext cx="886930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styczeń\SAM_03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096" y="702458"/>
            <a:ext cx="8669384" cy="53004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Czekamy na swoją kolej</a:t>
            </a:r>
            <a:endParaRPr lang="pl-PL" dirty="0"/>
          </a:p>
        </p:txBody>
      </p:sp>
      <p:pic>
        <p:nvPicPr>
          <p:cNvPr id="4098" name="Picture 2" descr="C:\Users\Admin\Desktop\styczeń\SAM_0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340768"/>
            <a:ext cx="8748464" cy="4925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Już chwila do występu…</a:t>
            </a:r>
            <a:endParaRPr lang="pl-PL" dirty="0"/>
          </a:p>
        </p:txBody>
      </p:sp>
      <p:pic>
        <p:nvPicPr>
          <p:cNvPr id="8194" name="Picture 2" descr="C:\Users\Admin\Desktop\styczeń\SAM_03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556792"/>
            <a:ext cx="8764571" cy="49341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Przywitano Nas oklaskami </a:t>
            </a:r>
            <a:endParaRPr lang="pl-PL" dirty="0"/>
          </a:p>
        </p:txBody>
      </p:sp>
      <p:pic>
        <p:nvPicPr>
          <p:cNvPr id="9218" name="Picture 2" descr="C:\Users\Admin\Desktop\styczeń\SAM_03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19" y="1484784"/>
            <a:ext cx="8772151" cy="4938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styczeń\SAM_036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731127"/>
            <a:ext cx="8568952" cy="5271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53</Words>
  <Application>Microsoft Office PowerPoint</Application>
  <PresentationFormat>Pokaz na ekranie (4:3)</PresentationFormat>
  <Paragraphs>16</Paragraphs>
  <Slides>27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8" baseType="lpstr">
      <vt:lpstr>Motyw pakietu Office</vt:lpstr>
      <vt:lpstr>Nowy Rok 2016</vt:lpstr>
      <vt:lpstr>Styczniowe przygotowania</vt:lpstr>
      <vt:lpstr>Próby z klasą I b i I e</vt:lpstr>
      <vt:lpstr>Slajd 4</vt:lpstr>
      <vt:lpstr>Slajd 5</vt:lpstr>
      <vt:lpstr>Czekamy na swoją kolej</vt:lpstr>
      <vt:lpstr>Już chwila do występu…</vt:lpstr>
      <vt:lpstr>Przywitano Nas oklaskami </vt:lpstr>
      <vt:lpstr>Slajd 9</vt:lpstr>
      <vt:lpstr>Byliśmy wspaniali </vt:lpstr>
      <vt:lpstr>Slajd 11</vt:lpstr>
      <vt:lpstr>Uczymy się wytrwale </vt:lpstr>
      <vt:lpstr>Slajd 13</vt:lpstr>
      <vt:lpstr>Nadszedł czas zabawy </vt:lpstr>
      <vt:lpstr>Bal karnawałowy </vt:lpstr>
      <vt:lpstr>Nasze przebrania </vt:lpstr>
      <vt:lpstr>Slajd 17</vt:lpstr>
      <vt:lpstr>Kto to ???</vt:lpstr>
      <vt:lpstr>Slajd 19</vt:lpstr>
      <vt:lpstr>Slajd 20</vt:lpstr>
      <vt:lpstr>Slajd 21</vt:lpstr>
      <vt:lpstr>Konkurs kaligraficzny</vt:lpstr>
      <vt:lpstr>Klasowy konkurs recytatorski</vt:lpstr>
      <vt:lpstr>Slajd 24</vt:lpstr>
      <vt:lpstr>Slajd 25</vt:lpstr>
      <vt:lpstr>Slajd 26</vt:lpstr>
      <vt:lpstr>Czas na ferie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Nowy Rok 2016</dc:title>
  <dc:creator>Admin</dc:creator>
  <cp:lastModifiedBy>Admin</cp:lastModifiedBy>
  <cp:revision>35</cp:revision>
  <dcterms:created xsi:type="dcterms:W3CDTF">2016-02-08T14:32:19Z</dcterms:created>
  <dcterms:modified xsi:type="dcterms:W3CDTF">2016-02-08T15:14:54Z</dcterms:modified>
</cp:coreProperties>
</file>