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0" r:id="rId18"/>
    <p:sldId id="329" r:id="rId19"/>
    <p:sldId id="330" r:id="rId20"/>
    <p:sldId id="331" r:id="rId21"/>
    <p:sldId id="272" r:id="rId22"/>
    <p:sldId id="274" r:id="rId23"/>
    <p:sldId id="275" r:id="rId24"/>
    <p:sldId id="273" r:id="rId25"/>
    <p:sldId id="324" r:id="rId26"/>
    <p:sldId id="325" r:id="rId27"/>
    <p:sldId id="276" r:id="rId28"/>
    <p:sldId id="277" r:id="rId29"/>
    <p:sldId id="278" r:id="rId30"/>
    <p:sldId id="279" r:id="rId31"/>
    <p:sldId id="280" r:id="rId32"/>
    <p:sldId id="281" r:id="rId33"/>
    <p:sldId id="332" r:id="rId34"/>
    <p:sldId id="333" r:id="rId35"/>
    <p:sldId id="334" r:id="rId36"/>
    <p:sldId id="336" r:id="rId37"/>
    <p:sldId id="335" r:id="rId38"/>
    <p:sldId id="337" r:id="rId39"/>
    <p:sldId id="338" r:id="rId40"/>
    <p:sldId id="282" r:id="rId41"/>
    <p:sldId id="283" r:id="rId42"/>
    <p:sldId id="284" r:id="rId43"/>
    <p:sldId id="285" r:id="rId44"/>
    <p:sldId id="286" r:id="rId45"/>
    <p:sldId id="301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8" r:id="rId54"/>
    <p:sldId id="299" r:id="rId55"/>
    <p:sldId id="294" r:id="rId56"/>
    <p:sldId id="295" r:id="rId57"/>
    <p:sldId id="296" r:id="rId58"/>
    <p:sldId id="297" r:id="rId59"/>
    <p:sldId id="303" r:id="rId60"/>
    <p:sldId id="304" r:id="rId61"/>
    <p:sldId id="305" r:id="rId62"/>
    <p:sldId id="306" r:id="rId63"/>
    <p:sldId id="307" r:id="rId64"/>
    <p:sldId id="308" r:id="rId65"/>
    <p:sldId id="302" r:id="rId66"/>
    <p:sldId id="310" r:id="rId67"/>
    <p:sldId id="309" r:id="rId68"/>
    <p:sldId id="312" r:id="rId69"/>
    <p:sldId id="314" r:id="rId70"/>
    <p:sldId id="313" r:id="rId71"/>
    <p:sldId id="326" r:id="rId72"/>
    <p:sldId id="327" r:id="rId73"/>
    <p:sldId id="328" r:id="rId74"/>
    <p:sldId id="315" r:id="rId75"/>
    <p:sldId id="316" r:id="rId76"/>
    <p:sldId id="318" r:id="rId77"/>
    <p:sldId id="319" r:id="rId78"/>
    <p:sldId id="320" r:id="rId79"/>
    <p:sldId id="321" r:id="rId80"/>
    <p:sldId id="322" r:id="rId81"/>
    <p:sldId id="323" r:id="rId8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62C3D-BD08-4A17-A777-6FD3E3E91E06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517A3-A086-407E-9F36-B4772064F0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794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517A3-A086-407E-9F36-B4772064F02D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617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B057-3419-48E7-8027-7FDA1FAEAC79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749-DA41-42B5-B106-6483CA1F28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B057-3419-48E7-8027-7FDA1FAEAC79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749-DA41-42B5-B106-6483CA1F28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B057-3419-48E7-8027-7FDA1FAEAC79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749-DA41-42B5-B106-6483CA1F28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B057-3419-48E7-8027-7FDA1FAEAC79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749-DA41-42B5-B106-6483CA1F28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B057-3419-48E7-8027-7FDA1FAEAC79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749-DA41-42B5-B106-6483CA1F28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B057-3419-48E7-8027-7FDA1FAEAC79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749-DA41-42B5-B106-6483CA1F28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B057-3419-48E7-8027-7FDA1FAEAC79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749-DA41-42B5-B106-6483CA1F28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B057-3419-48E7-8027-7FDA1FAEAC79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749-DA41-42B5-B106-6483CA1F28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B057-3419-48E7-8027-7FDA1FAEAC79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749-DA41-42B5-B106-6483CA1F28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B057-3419-48E7-8027-7FDA1FAEAC79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749-DA41-42B5-B106-6483CA1F28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B057-3419-48E7-8027-7FDA1FAEAC79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6749-DA41-42B5-B106-6483CA1F28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B0B057-3419-48E7-8027-7FDA1FAEAC79}" type="datetimeFigureOut">
              <a:rPr lang="pl-PL" smtClean="0"/>
              <a:t>2015-02-05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D86749-DA41-42B5-B106-6483CA1F28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gif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29800" y="234888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pl-PL" sz="8800" dirty="0" smtClean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Klasa 1 d SP</a:t>
            </a:r>
            <a:br>
              <a:rPr lang="pl-PL" sz="8800" dirty="0" smtClean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</a:br>
            <a:r>
              <a:rPr lang="pl-PL" sz="4800" dirty="0" smtClean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rok szkolny 2014/2015</a:t>
            </a:r>
            <a:endParaRPr lang="pl-PL" sz="4800" dirty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436096" y="558924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Wychowawca: mgr Anita Pawlik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Obraz 2" descr="E:\stara strona zsnr\foto\banner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63530"/>
            <a:ext cx="803062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5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5445224"/>
            <a:ext cx="75502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Drugi punkt wycieczki: </a:t>
            </a:r>
            <a:b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Muzeum Koronek w 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oniakowie </a:t>
            </a: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16632"/>
            <a:ext cx="7252379" cy="518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01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1223628" y="3326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  <a:t>Z Ochodzitej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  <a:t>mogliśmy podziwiać piękną </a:t>
            </a:r>
          </a:p>
          <a:p>
            <a:pPr algn="ctr"/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  <a:t>panoramę Beskidów.</a:t>
            </a: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348880"/>
            <a:ext cx="4822864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368" y="548679"/>
            <a:ext cx="4770632" cy="5112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pole tekstowe 1"/>
          <p:cNvSpPr txBox="1"/>
          <p:nvPr/>
        </p:nvSpPr>
        <p:spPr>
          <a:xfrm>
            <a:off x="251520" y="40466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</a:rPr>
              <a:t>Pogoda była piękna…</a:t>
            </a:r>
            <a:endParaRPr lang="pl-PL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851920" y="602128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…czas na małe co nieco;)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6120681" cy="4542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861048"/>
            <a:ext cx="3779912" cy="2821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51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-540568" y="404664"/>
            <a:ext cx="6516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Odwiedziliśmy również</a:t>
            </a:r>
          </a:p>
          <a:p>
            <a:pPr algn="ctr"/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 Leśny Ośrodek Edukacji Ekologicznej…  </a:t>
            </a:r>
            <a:endParaRPr lang="pl-PL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90237"/>
            <a:ext cx="5472608" cy="6587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pole tekstowe 1"/>
          <p:cNvSpPr txBox="1"/>
          <p:nvPr/>
        </p:nvSpPr>
        <p:spPr>
          <a:xfrm>
            <a:off x="179512" y="1700808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C00000"/>
                </a:solidFill>
              </a:rPr>
              <a:t>…gdzie mogliśmy oglądać ekspozycje ukazujące  faunę i florę beskidzkich lasów</a:t>
            </a:r>
            <a:endParaRPr lang="pl-PL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29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-108520" y="476672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Spotkanie </a:t>
            </a:r>
          </a:p>
          <a:p>
            <a:pPr algn="ctr"/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z Panami Policjantami</a:t>
            </a:r>
          </a:p>
          <a:p>
            <a:pPr algn="ctr"/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 Sznupkiem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 </a:t>
            </a:r>
            <a:endParaRPr lang="pl-PL" sz="2800" b="1" dirty="0">
              <a:solidFill>
                <a:schemeClr val="accent1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03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77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60648"/>
            <a:ext cx="5563047" cy="4152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12976"/>
            <a:ext cx="472640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pole tekstowe 1"/>
          <p:cNvSpPr txBox="1"/>
          <p:nvPr/>
        </p:nvSpPr>
        <p:spPr>
          <a:xfrm>
            <a:off x="5364088" y="486916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Bezpieczni</a:t>
            </a:r>
          </a:p>
          <a:p>
            <a:pPr algn="ctr"/>
            <a:r>
              <a:rPr lang="pl-PL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na drodze</a:t>
            </a:r>
            <a:endParaRPr lang="pl-PL" sz="3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098" name="Picture 2" descr="http://static.scholaris.pl/resource-files/239/sygnalizacja-swietlna_534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481" y="507117"/>
            <a:ext cx="3119173" cy="23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9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" y="0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6797530" y="404664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Jak nas widzą koledzy </a:t>
            </a:r>
          </a:p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z klasy…</a:t>
            </a:r>
            <a:endParaRPr lang="pl-P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4967717" cy="3708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473624"/>
            <a:ext cx="453349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ttp://www.skuterowo.com/wp-content/woo_uploads/1885-t2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SU2mztx8hB06WlHN9kDkdDBcf27b0vwCdXsK9P_rFCiDC3UHo5pw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503" y="4149080"/>
            <a:ext cx="1282562" cy="12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utomotoszkolenia.pl/znak/znak_drogowy_b-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5085185"/>
            <a:ext cx="1350575" cy="135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4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5594"/>
            <a:ext cx="8568952" cy="6396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2051720" y="374660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C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Piękna jesienna pogoda…</a:t>
            </a:r>
          </a:p>
          <a:p>
            <a:pPr algn="ctr"/>
            <a:r>
              <a:rPr lang="pl-PL" sz="2800" b="1" dirty="0" smtClean="0">
                <a:solidFill>
                  <a:srgbClr val="FFC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więc idziemy na spacer </a:t>
            </a:r>
            <a:endParaRPr lang="pl-PL" sz="2800" b="1" dirty="0">
              <a:solidFill>
                <a:srgbClr val="FFC000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04" y="1220248"/>
            <a:ext cx="4212646" cy="3144856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4" y="1220248"/>
            <a:ext cx="4116189" cy="3072848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28800"/>
            <a:ext cx="4629949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ymbol zastępczy zawartości 2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144" y="731838"/>
            <a:ext cx="4002476" cy="5361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77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34846" y="5888018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Zbieraliśmy liście, kasztany i </a:t>
            </a: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ż</a:t>
            </a: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ołędzie…</a:t>
            </a:r>
            <a:endParaRPr lang="pl-PL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06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2411760" y="332656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…aby potem móc zrobić z nich </a:t>
            </a:r>
          </a:p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piękne prace plastyczne</a:t>
            </a:r>
            <a:endParaRPr lang="pl-PL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82286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698" y="2996952"/>
            <a:ext cx="4629949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http://2.bp.blogspot.com/_aj1CPIC2qRA/TIoObGK5XGI/AAAAAAAABck/Euc0BPV1SII/s1600/4bc963e578f4.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18106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home.cogeco.ca/%7Erayser3/autumn-leaves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437112"/>
            <a:ext cx="176985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97" y="166549"/>
            <a:ext cx="8517829" cy="6358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971600" y="42815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Nasze oryginalne drewniane lalki </a:t>
            </a: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</a:t>
            </a:r>
            <a:endParaRPr lang="pl-PL" sz="3600" b="1" dirty="0">
              <a:solidFill>
                <a:schemeClr val="accent1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16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64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64" y="2348880"/>
            <a:ext cx="443703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76672"/>
            <a:ext cx="453349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22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" y="0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1043608" y="379836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WSZYSCY PIĘKNI I USMIECHNIĘCI</a:t>
            </a:r>
            <a:r>
              <a:rPr lang="pl-PL" sz="3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pl-PL" sz="3600" b="1" dirty="0" smtClean="0">
                <a:solidFill>
                  <a:schemeClr val="accent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  <a:p>
            <a:pPr algn="ctr"/>
            <a:endParaRPr lang="pl-PL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4840288" cy="3613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284984"/>
            <a:ext cx="4177533" cy="3118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0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8333832" cy="622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1043608" y="54868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W naszej szkole gościliśmy  zespół taneczny „Kwieciste Gwiazdy” z Ukrainy.</a:t>
            </a:r>
            <a:endParaRPr lang="pl-P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86916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b="0" dirty="0" smtClean="0">
                <a:solidFill>
                  <a:schemeClr val="accent6"/>
                </a:solidFill>
              </a:rPr>
              <a:t>Podziwialiśmy </a:t>
            </a:r>
            <a:br>
              <a:rPr lang="pl-PL" sz="4000" b="0" dirty="0" smtClean="0">
                <a:solidFill>
                  <a:schemeClr val="accent6"/>
                </a:solidFill>
              </a:rPr>
            </a:br>
            <a:r>
              <a:rPr lang="pl-PL" sz="4000" b="0" dirty="0" smtClean="0">
                <a:solidFill>
                  <a:schemeClr val="accent6"/>
                </a:solidFill>
              </a:rPr>
              <a:t>piękne tańce i stroje</a:t>
            </a:r>
            <a:endParaRPr lang="pl-PL" sz="4000" b="0" dirty="0">
              <a:solidFill>
                <a:schemeClr val="accent6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0" y="1220248"/>
            <a:ext cx="4405560" cy="3288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196752"/>
            <a:ext cx="453349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1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1138"/>
            <a:ext cx="4564952" cy="3407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068960"/>
            <a:ext cx="482286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77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80728"/>
            <a:ext cx="8367048" cy="55598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ole tekstowe 2"/>
          <p:cNvSpPr txBox="1"/>
          <p:nvPr/>
        </p:nvSpPr>
        <p:spPr>
          <a:xfrm>
            <a:off x="251520" y="188640"/>
            <a:ext cx="8583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Pasowanie na ucznia klasy pierwszej </a:t>
            </a:r>
            <a:endParaRPr lang="pl-PL" sz="3200" b="1" dirty="0">
              <a:solidFill>
                <a:schemeClr val="accent1">
                  <a:lumMod val="7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8689869" cy="577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93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4664"/>
            <a:ext cx="8689869" cy="577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323528" y="476672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W tym dniu, </a:t>
            </a:r>
          </a:p>
          <a:p>
            <a:pPr algn="ctr"/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byli z nami oczywiście </a:t>
            </a:r>
          </a:p>
          <a:p>
            <a:pPr algn="ctr"/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nasi rodzice i bliscy.</a:t>
            </a:r>
            <a:endParaRPr lang="pl-P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8344104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2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06194"/>
            <a:ext cx="8532440" cy="5669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82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8680"/>
            <a:ext cx="8689869" cy="577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29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467544" y="76470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Zaczynamy od ustalenia</a:t>
            </a:r>
          </a:p>
          <a:p>
            <a:pPr algn="ctr"/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 zasad i obowiązków w naszej klasie. </a:t>
            </a:r>
          </a:p>
          <a:p>
            <a:pPr algn="ctr"/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TO BARDZO WAŻE!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Wiemy, że owoce i warzywa są ważnymi składnikami  w odżywianiu…</a:t>
            </a:r>
            <a:endParaRPr lang="pl-PL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88640"/>
            <a:ext cx="665554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54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544522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…dlatego sami potrafimy już zrobić pyszne sałatki </a:t>
            </a:r>
            <a:endParaRPr lang="pl-PL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6632"/>
            <a:ext cx="7041377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45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6671"/>
            <a:ext cx="3860461" cy="5171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980728"/>
            <a:ext cx="4629949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75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76672"/>
            <a:ext cx="7813035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Lucida Calligraphy" panose="03010101010101010101" pitchFamily="66" charset="0"/>
              </a:rPr>
              <a:t>„</a:t>
            </a:r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Lucida Calligraphy" panose="03010101010101010101" pitchFamily="66" charset="0"/>
              </a:rPr>
              <a:t>Prezent pod choinkę”</a:t>
            </a:r>
            <a:br>
              <a:rPr lang="pl-PL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Lucida Calligraphy" panose="03010101010101010101" pitchFamily="66" charset="0"/>
              </a:rPr>
            </a:br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Lucida Calligraphy" panose="03010101010101010101" pitchFamily="66" charset="0"/>
              </a:rPr>
              <a:t>…pomagamy potrzebującym dzieciom </a:t>
            </a:r>
            <a:endParaRPr lang="pl-PL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12776"/>
            <a:ext cx="7128792" cy="5321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67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8604448" cy="6426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99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748464" cy="6530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323528" y="803827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DZIEŃ PLUSZOWEGO MISIA</a:t>
            </a:r>
            <a:endParaRPr lang="pl-PL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348880"/>
            <a:ext cx="4405560" cy="3504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9" y="878702"/>
            <a:ext cx="4766616" cy="3558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pole tekstowe 1"/>
          <p:cNvSpPr txBox="1"/>
          <p:nvPr/>
        </p:nvSpPr>
        <p:spPr>
          <a:xfrm>
            <a:off x="179512" y="26064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4">
                    <a:lumMod val="75000"/>
                  </a:schemeClr>
                </a:solidFill>
              </a:rPr>
              <a:t>Każdy z nas przyniósł swoją ulubioną maskotkę</a:t>
            </a:r>
            <a:endParaRPr lang="pl-PL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540160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996952"/>
            <a:ext cx="4437035" cy="3312368"/>
          </a:xfrm>
        </p:spPr>
      </p:pic>
    </p:spTree>
    <p:extLst>
      <p:ext uri="{BB962C8B-B14F-4D97-AF65-F5344CB8AC3E}">
        <p14:creationId xmlns:p14="http://schemas.microsoft.com/office/powerpoint/2010/main" val="23819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4824"/>
            <a:ext cx="443703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525" y="692696"/>
            <a:ext cx="4598475" cy="343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1043608" y="332656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NASZA PIERWSZA WSPÓLNA WYCIECZKA  - ISTEBNA , KONIAKÓW</a:t>
            </a:r>
            <a:endParaRPr lang="pl-PL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1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179512" y="33265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Latające misie  ;)</a:t>
            </a:r>
            <a:endParaRPr lang="pl-P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4716016" y="40466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Już niedługo Mikołaj </a:t>
            </a:r>
            <a:r>
              <a:rPr lang="pl-PL" sz="3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pl-P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30762"/>
            <a:ext cx="5869160" cy="4381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196752"/>
            <a:ext cx="385829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08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539552" y="332656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Spotkanie z Mikołajem </a:t>
            </a:r>
            <a:endParaRPr lang="pl-PL" sz="4000" dirty="0">
              <a:solidFill>
                <a:schemeClr val="accent6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15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88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04" y="620688"/>
            <a:ext cx="8124548" cy="6065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1475656" y="119853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3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Nasza choinka będzie najpiękniejsza </a:t>
            </a:r>
            <a:r>
              <a:rPr lang="pl-PL" sz="2800" b="1" dirty="0" smtClean="0">
                <a:solidFill>
                  <a:schemeClr val="accent3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</a:t>
            </a:r>
            <a:endParaRPr lang="pl-PL" sz="2800" b="1" dirty="0">
              <a:solidFill>
                <a:schemeClr val="accent3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69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14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62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991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3498954" y="908720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Niektórzy ubierali nie tylko choinkę ;) </a:t>
            </a:r>
            <a:endParaRPr lang="pl-PL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55172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Wigilijka klasowa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44" y="116632"/>
            <a:ext cx="7234292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28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508518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No to, w drogę…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61" y="1220248"/>
            <a:ext cx="4212645" cy="3576904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4" y="1220248"/>
            <a:ext cx="4299195" cy="3576904"/>
          </a:xfrm>
        </p:spPr>
      </p:pic>
    </p:spTree>
    <p:extLst>
      <p:ext uri="{BB962C8B-B14F-4D97-AF65-F5344CB8AC3E}">
        <p14:creationId xmlns:p14="http://schemas.microsoft.com/office/powerpoint/2010/main" val="6290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1262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 smtClean="0">
                <a:solidFill>
                  <a:srgbClr val="002060"/>
                </a:solidFill>
              </a:rPr>
              <a:t>Życzyliśmy sobie pięknych i zdrowych Świąt Bożego Narodzenia</a:t>
            </a:r>
            <a:endParaRPr lang="pl-PL" sz="3200" dirty="0">
              <a:solidFill>
                <a:srgbClr val="00206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48680"/>
            <a:ext cx="4381946" cy="3271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440" y="1556792"/>
            <a:ext cx="4405560" cy="3288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18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772816"/>
            <a:ext cx="4352128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095" y="1124744"/>
            <a:ext cx="453349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85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92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09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48438"/>
            <a:ext cx="4896544" cy="6207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5724128" y="162880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</a:rPr>
              <a:t>Piękniejsza część klasy ;)</a:t>
            </a:r>
            <a:endParaRPr lang="pl-P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033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323528" y="11663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…ale chłopaków  też mamy </a:t>
            </a:r>
          </a:p>
          <a:p>
            <a:pPr algn="ctr"/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wspaniałych i pomysłowych  :)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544522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dirty="0" smtClean="0">
                <a:solidFill>
                  <a:srgbClr val="002060"/>
                </a:solidFill>
              </a:rPr>
              <a:t>Kolędowanie na wesoło</a:t>
            </a:r>
            <a:endParaRPr lang="pl-PL" sz="4000" dirty="0">
              <a:solidFill>
                <a:srgbClr val="00206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6677" y="826165"/>
            <a:ext cx="5051477" cy="3771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124744"/>
            <a:ext cx="472640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53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5796136" y="620688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Piękny występ Oliwii, Wiktorii </a:t>
            </a:r>
          </a:p>
          <a:p>
            <a:pPr algn="ctr"/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 Julii </a:t>
            </a:r>
            <a:endParaRPr lang="pl-PL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352928" cy="1296144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Dziewczyny zajęły II miejsce  </a:t>
            </a:r>
            <a:br>
              <a:rPr lang="pl-PL" sz="36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36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 Konkursie Kolęd…BRAWO!!!</a:t>
            </a:r>
            <a:endParaRPr lang="pl-PL" sz="3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00" y="188640"/>
            <a:ext cx="3655406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808" y="764704"/>
            <a:ext cx="5015777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00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931" y="116632"/>
            <a:ext cx="4755588" cy="637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0" y="908720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Eliza </a:t>
            </a:r>
          </a:p>
          <a:p>
            <a:pPr algn="ctr"/>
            <a:r>
              <a:rPr lang="pl-PL" sz="2800" dirty="0" smtClean="0">
                <a:solidFill>
                  <a:srgbClr val="C00000"/>
                </a:solidFill>
              </a:rPr>
              <a:t>również brała udział </a:t>
            </a:r>
          </a:p>
          <a:p>
            <a:pPr algn="ctr"/>
            <a:r>
              <a:rPr lang="pl-PL" sz="2800" dirty="0" smtClean="0">
                <a:solidFill>
                  <a:srgbClr val="C00000"/>
                </a:solidFill>
              </a:rPr>
              <a:t>w Konkursie Kolęd</a:t>
            </a:r>
          </a:p>
          <a:p>
            <a:pPr algn="ctr"/>
            <a:r>
              <a:rPr lang="pl-PL" sz="2800" dirty="0" smtClean="0">
                <a:solidFill>
                  <a:srgbClr val="C00000"/>
                </a:solidFill>
              </a:rPr>
              <a:t> …za piękne wykonanie kolędy otrzymała dyplom </a:t>
            </a:r>
            <a:endParaRPr lang="pl-PL" sz="28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www.naklejkolandia.pl/galerie/n/nuty-2_78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2228939" cy="17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6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5517232"/>
            <a:ext cx="6656527" cy="1008112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  <a:t>Pierwszy punkt wycieczki: </a:t>
            </a:r>
            <a:b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  <a:t>Chata Kawuloka w Istebnej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386" y="188640"/>
            <a:ext cx="6944920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84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40579"/>
            <a:ext cx="4710083" cy="6309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4932040" y="1888088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A kto jest najlepszym piłkarzem?</a:t>
            </a:r>
          </a:p>
          <a:p>
            <a:endParaRPr lang="pl-PL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WIADOMO….</a:t>
            </a: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            nasz ANTEK!!!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://salsaluna.pl/wp-content/uploads/2010/07/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3571" y="4653136"/>
            <a:ext cx="1214633" cy="101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alsaluna.pl/wp-content/uploads/2010/07/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892" y="332656"/>
            <a:ext cx="1214633" cy="101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alsaluna.pl/wp-content/uploads/2010/07/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5334276"/>
            <a:ext cx="1214633" cy="101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251520" y="332656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</a:rPr>
              <a:t>Upominki dla naszych kochanych Babć i Dziadków </a:t>
            </a:r>
            <a:endParaRPr lang="pl-P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453349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564904"/>
            <a:ext cx="443703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75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6632"/>
            <a:ext cx="472640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212976"/>
            <a:ext cx="4600395" cy="3434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19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63737"/>
            <a:ext cx="8460432" cy="5621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1043608" y="38975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CZAS NA BAL!!!</a:t>
            </a:r>
            <a:endParaRPr lang="pl-PL" sz="40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08" y="188640"/>
            <a:ext cx="3971464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ymbol zastępczy zawartości 8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802" y="188640"/>
            <a:ext cx="4019312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22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ymbol zastępczy zawartości 17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736030" y="1275328"/>
            <a:ext cx="6048671" cy="4019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Symbol zastępczy zawartości 18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00272" y="1276392"/>
            <a:ext cx="6055015" cy="4023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98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660226" y="1199732"/>
            <a:ext cx="6027297" cy="4005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45353" y="1203321"/>
            <a:ext cx="6048673" cy="401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5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730825" y="1315003"/>
            <a:ext cx="6285172" cy="4176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37105" y="1311567"/>
            <a:ext cx="6264696" cy="4162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85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66" y="620689"/>
            <a:ext cx="8344104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16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307103" cy="213960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Mogliśmy zobaczyć stare sprzęty i instrumenty…</a:t>
            </a: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08720"/>
            <a:ext cx="424412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908720"/>
            <a:ext cx="4155116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40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48680"/>
            <a:ext cx="8581504" cy="5702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01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16957"/>
            <a:ext cx="8470543" cy="562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88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1475656" y="476672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…a Bartek miał nawet okazję na jednym zagrać ;) 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509</TotalTime>
  <Words>319</Words>
  <Application>Microsoft Office PowerPoint</Application>
  <PresentationFormat>On-screen Show (4:3)</PresentationFormat>
  <Paragraphs>70</Paragraphs>
  <Slides>81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4" baseType="lpstr">
      <vt:lpstr>Arial Unicode MS</vt:lpstr>
      <vt:lpstr>Batang</vt:lpstr>
      <vt:lpstr>Andalus</vt:lpstr>
      <vt:lpstr>Arial Rounded MT Bold</vt:lpstr>
      <vt:lpstr>Arimo</vt:lpstr>
      <vt:lpstr>Bell MT</vt:lpstr>
      <vt:lpstr>Calibri</vt:lpstr>
      <vt:lpstr>Comic Sans MS</vt:lpstr>
      <vt:lpstr>Georgia</vt:lpstr>
      <vt:lpstr>Lucida Calligraphy</vt:lpstr>
      <vt:lpstr>Trebuchet MS</vt:lpstr>
      <vt:lpstr>Wingdings</vt:lpstr>
      <vt:lpstr>Aerodynamiczny</vt:lpstr>
      <vt:lpstr>Klasa 1 d SP rok szkolny 2014/2015</vt:lpstr>
      <vt:lpstr>PowerPoint Presentation</vt:lpstr>
      <vt:lpstr>PowerPoint Presentation</vt:lpstr>
      <vt:lpstr>PowerPoint Presentation</vt:lpstr>
      <vt:lpstr>PowerPoint Presentation</vt:lpstr>
      <vt:lpstr>No to, w drogę…</vt:lpstr>
      <vt:lpstr>Pierwszy punkt wycieczki:  Chata Kawuloka w Istebnej</vt:lpstr>
      <vt:lpstr>Mogliśmy zobaczyć stare sprzęty i instrumenty…</vt:lpstr>
      <vt:lpstr>PowerPoint Presentation</vt:lpstr>
      <vt:lpstr>Drugi punkt wycieczki:  Muzeum Koronek w Koniakowie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Podziwialiśmy  piękne tańce i stroje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Wiemy, że owoce i warzywa są ważnymi składnikami  w odżywianiu…</vt:lpstr>
      <vt:lpstr>…dlatego sami potrafimy już zrobić pyszne sałatki </vt:lpstr>
      <vt:lpstr>PowerPoint Presentation</vt:lpstr>
      <vt:lpstr>PowerPoint Presentation</vt:lpstr>
      <vt:lpstr>„Prezent pod choinkę” …pomagamy potrzebującym dzieciom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Wigilijka klasowa</vt:lpstr>
      <vt:lpstr>Życzyliśmy sobie pięknych i zdrowych Świąt Bożego Narodzenia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Kolędowanie na wesoło</vt:lpstr>
      <vt:lpstr>PowerPoint Presentation</vt:lpstr>
      <vt:lpstr>Dziewczyny zajęły II miejsce   w Konkursie Kolęd…BRAWO!!!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Klasa 1 d</dc:title>
  <dc:creator>Anita</dc:creator>
  <cp:lastModifiedBy>Kamuszka&amp;Idźka</cp:lastModifiedBy>
  <cp:revision>104</cp:revision>
  <dcterms:created xsi:type="dcterms:W3CDTF">2015-01-24T21:02:29Z</dcterms:created>
  <dcterms:modified xsi:type="dcterms:W3CDTF">2015-02-05T18:25:59Z</dcterms:modified>
</cp:coreProperties>
</file>