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8F3B-01F4-4D66-9D15-47FF72CD76E4}" type="datetimeFigureOut">
              <a:rPr lang="pl-PL" smtClean="0"/>
              <a:pPr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CB31-A41B-47E7-B204-D0D13382A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Warzywa i owoce na co dzień i od święta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Zespół </a:t>
            </a:r>
            <a:r>
              <a:rPr lang="pl-PL" dirty="0" err="1" smtClean="0"/>
              <a:t>Marakuje</a:t>
            </a:r>
            <a:r>
              <a:rPr lang="pl-PL" dirty="0" smtClean="0"/>
              <a:t> </a:t>
            </a:r>
          </a:p>
          <a:p>
            <a:r>
              <a:rPr lang="pl-PL" dirty="0" smtClean="0"/>
              <a:t>prezentuje swoje osiągnięcia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„Na straganie”</a:t>
            </a:r>
            <a:endParaRPr lang="pl-PL" dirty="0"/>
          </a:p>
        </p:txBody>
      </p:sp>
      <p:pic>
        <p:nvPicPr>
          <p:cNvPr id="6146" name="Picture 2" descr="C:\Users\Admin\Desktop\zdrowie\SAM_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388424" cy="472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 </a:t>
            </a:r>
            <a:r>
              <a:rPr lang="pl-PL" dirty="0" err="1" smtClean="0"/>
              <a:t>Marakuje</a:t>
            </a:r>
            <a:endParaRPr lang="pl-PL" dirty="0"/>
          </a:p>
        </p:txBody>
      </p:sp>
      <p:pic>
        <p:nvPicPr>
          <p:cNvPr id="7170" name="Picture 2" descr="C:\Users\Admin\Desktop\zdrowie\SAM_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03708"/>
            <a:ext cx="8460432" cy="476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też MY </a:t>
            </a:r>
            <a:endParaRPr lang="pl-PL" dirty="0"/>
          </a:p>
        </p:txBody>
      </p:sp>
      <p:pic>
        <p:nvPicPr>
          <p:cNvPr id="8194" name="Picture 2" descr="C:\Users\Admin\Desktop\zdrowie\SAM_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460432" cy="476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prezentacje </a:t>
            </a:r>
            <a:endParaRPr lang="pl-PL" dirty="0"/>
          </a:p>
        </p:txBody>
      </p:sp>
      <p:pic>
        <p:nvPicPr>
          <p:cNvPr id="1027" name="Picture 3" descr="C:\Users\Admin\Desktop\zdrowie\SAM_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943846" cy="5229200"/>
          </a:xfrm>
          <a:prstGeom prst="rect">
            <a:avLst/>
          </a:prstGeom>
          <a:noFill/>
        </p:spPr>
      </p:pic>
      <p:pic>
        <p:nvPicPr>
          <p:cNvPr id="1028" name="Picture 4" descr="C:\Users\Admin\Desktop\zdrowie\SAM_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294384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Dzielimy się wiedzą</a:t>
            </a:r>
            <a:endParaRPr lang="pl-PL" dirty="0"/>
          </a:p>
        </p:txBody>
      </p:sp>
      <p:pic>
        <p:nvPicPr>
          <p:cNvPr id="2050" name="Picture 2" descr="C:\Users\Admin\Desktop\zdrowie\SAM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316416" cy="468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Smakujemy warzywa …</a:t>
            </a:r>
            <a:endParaRPr lang="pl-PL" dirty="0"/>
          </a:p>
        </p:txBody>
      </p:sp>
      <p:pic>
        <p:nvPicPr>
          <p:cNvPr id="3074" name="Picture 2" descr="C:\Users\Admin\Desktop\zdrowie\SAM_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76456" cy="488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i  owoce </a:t>
            </a:r>
            <a:endParaRPr lang="pl-PL" dirty="0"/>
          </a:p>
        </p:txBody>
      </p:sp>
      <p:pic>
        <p:nvPicPr>
          <p:cNvPr id="4098" name="Picture 2" descr="C:\Users\Admin\Desktop\zdrowie\SAM_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28384" cy="4519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Talerzyki - smakołyki</a:t>
            </a:r>
            <a:endParaRPr lang="pl-PL" dirty="0"/>
          </a:p>
        </p:txBody>
      </p:sp>
      <p:pic>
        <p:nvPicPr>
          <p:cNvPr id="9218" name="Picture 2" descr="C:\Users\Admin\Desktop\zdrowie\SAM_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172400" cy="46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</a:t>
            </a:r>
            <a:r>
              <a:rPr lang="pl-PL" dirty="0" smtClean="0"/>
              <a:t>okaz „mody” owocowo - warzywnej </a:t>
            </a:r>
            <a:endParaRPr lang="pl-PL" dirty="0"/>
          </a:p>
        </p:txBody>
      </p:sp>
      <p:pic>
        <p:nvPicPr>
          <p:cNvPr id="5122" name="Picture 2" descr="C:\Users\Admin\Desktop\zdrowie\SAM_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04448" cy="4843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Warzywa i owoce na co dzień i od święta </vt:lpstr>
      <vt:lpstr>Zespół Marakuje</vt:lpstr>
      <vt:lpstr>To też MY </vt:lpstr>
      <vt:lpstr>Nasze prezentacje </vt:lpstr>
      <vt:lpstr>Dzielimy się wiedzą</vt:lpstr>
      <vt:lpstr>Smakujemy warzywa …</vt:lpstr>
      <vt:lpstr>… i  owoce </vt:lpstr>
      <vt:lpstr>Talerzyki - smakołyki</vt:lpstr>
      <vt:lpstr>Pokaz „mody” owocowo - warzywnej </vt:lpstr>
      <vt:lpstr>„Na straganie”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Warzywa i owoce na co dzień i od święta </dc:title>
  <dc:creator>Admin</dc:creator>
  <cp:lastModifiedBy>Admin</cp:lastModifiedBy>
  <cp:revision>9</cp:revision>
  <dcterms:created xsi:type="dcterms:W3CDTF">2016-11-04T19:17:52Z</dcterms:created>
  <dcterms:modified xsi:type="dcterms:W3CDTF">2016-11-04T19:42:07Z</dcterms:modified>
</cp:coreProperties>
</file>